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D9"/>
          </a:solidFill>
        </a:fill>
      </a:tcStyle>
    </a:wholeTbl>
    <a:band2H>
      <a:tcTxStyle/>
      <a:tcStyle>
        <a:tcBdr/>
        <a:fill>
          <a:solidFill>
            <a:srgbClr val="E6F4ED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AE1"/>
          </a:solidFill>
        </a:fill>
      </a:tcStyle>
    </a:wholeTbl>
    <a:band2H>
      <a:tcTxStyle/>
      <a:tcStyle>
        <a:tcBdr/>
        <a:fill>
          <a:solidFill>
            <a:srgbClr val="F7E6F1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0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3DFloat"/>
          <p:cNvSpPr txBox="1">
            <a:spLocks noGrp="1"/>
          </p:cNvSpPr>
          <p:nvPr>
            <p:ph type="title" hasCustomPrompt="1"/>
          </p:nvPr>
        </p:nvSpPr>
        <p:spPr>
          <a:xfrm>
            <a:off x="7999414" y="1051551"/>
            <a:ext cx="3565524" cy="238489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3DFloat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idx="21"/>
          </p:nvPr>
        </p:nvSpPr>
        <p:spPr>
          <a:xfrm>
            <a:off x="0" y="0"/>
            <a:ext cx="745236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" name="Oval 7"/>
          <p:cNvSpPr/>
          <p:nvPr/>
        </p:nvSpPr>
        <p:spPr>
          <a:xfrm>
            <a:off x="7999413" y="445271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" name="Group 8"/>
          <p:cNvGrpSpPr/>
          <p:nvPr/>
        </p:nvGrpSpPr>
        <p:grpSpPr>
          <a:xfrm>
            <a:off x="10835021" y="5500185"/>
            <a:ext cx="828360" cy="828359"/>
            <a:chOff x="0" y="0"/>
            <a:chExt cx="828358" cy="828358"/>
          </a:xfrm>
        </p:grpSpPr>
        <p:sp>
          <p:nvSpPr>
            <p:cNvPr id="14" name="Freeform: Shape 9"/>
            <p:cNvSpPr/>
            <p:nvPr/>
          </p:nvSpPr>
          <p:spPr>
            <a:xfrm rot="13500000">
              <a:off x="144178" y="98442"/>
              <a:ext cx="540002" cy="63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287" y="15923"/>
                  </a:lnTo>
                  <a:lnTo>
                    <a:pt x="21381" y="16052"/>
                  </a:lnTo>
                  <a:cubicBezTo>
                    <a:pt x="21524" y="16352"/>
                    <a:pt x="21600" y="16663"/>
                    <a:pt x="21600" y="16982"/>
                  </a:cubicBezTo>
                  <a:cubicBezTo>
                    <a:pt x="21600" y="19533"/>
                    <a:pt x="16765" y="21600"/>
                    <a:pt x="10800" y="21600"/>
                  </a:cubicBezTo>
                  <a:cubicBezTo>
                    <a:pt x="4835" y="21600"/>
                    <a:pt x="0" y="19533"/>
                    <a:pt x="0" y="16982"/>
                  </a:cubicBezTo>
                  <a:cubicBezTo>
                    <a:pt x="0" y="16663"/>
                    <a:pt x="76" y="16352"/>
                    <a:pt x="219" y="16052"/>
                  </a:cubicBezTo>
                  <a:lnTo>
                    <a:pt x="313" y="15923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2C284A"/>
                </a:gs>
                <a:gs pos="40000">
                  <a:srgbClr val="3C3867"/>
                </a:gs>
                <a:gs pos="60000">
                  <a:srgbClr val="2C284A"/>
                </a:gs>
                <a:gs pos="100000">
                  <a:srgbClr val="1B192E"/>
                </a:gs>
              </a:gsLst>
              <a:lin ang="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Oval 10"/>
            <p:cNvSpPr/>
            <p:nvPr/>
          </p:nvSpPr>
          <p:spPr>
            <a:xfrm rot="18900000">
              <a:off x="406979" y="16377"/>
              <a:ext cx="270001" cy="540003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999413" y="3568700"/>
            <a:ext cx="3565525" cy="17319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</a:lvl1pPr>
            <a:lvl2pPr marL="228600" indent="228600">
              <a:buSzTx/>
              <a:buFontTx/>
              <a:buNone/>
            </a:lvl2pPr>
            <a:lvl3pPr marL="228600" indent="685800">
              <a:buSzTx/>
              <a:buFontTx/>
              <a:buNone/>
            </a:lvl3pPr>
            <a:lvl4pPr marL="228600" indent="1143000">
              <a:buSzTx/>
              <a:buFontTx/>
              <a:buNone/>
            </a:lvl4pPr>
            <a:lvl5pPr marL="228600" indent="16002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33"/>
          <p:cNvGrpSpPr/>
          <p:nvPr/>
        </p:nvGrpSpPr>
        <p:grpSpPr>
          <a:xfrm>
            <a:off x="100471" y="5036395"/>
            <a:ext cx="2083887" cy="2083886"/>
            <a:chOff x="0" y="0"/>
            <a:chExt cx="2083885" cy="2083885"/>
          </a:xfrm>
        </p:grpSpPr>
        <p:sp>
          <p:nvSpPr>
            <p:cNvPr id="144" name="Freeform: Shape 34"/>
            <p:cNvSpPr/>
            <p:nvPr/>
          </p:nvSpPr>
          <p:spPr>
            <a:xfrm rot="8100000" flipH="1">
              <a:off x="163491" y="634348"/>
              <a:ext cx="1853970" cy="92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Freeform: Shape 35"/>
            <p:cNvSpPr/>
            <p:nvPr/>
          </p:nvSpPr>
          <p:spPr>
            <a:xfrm rot="8100000" flipH="1">
              <a:off x="114958" y="495397"/>
              <a:ext cx="1853970" cy="10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7771B2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Oval 36"/>
            <p:cNvSpPr/>
            <p:nvPr/>
          </p:nvSpPr>
          <p:spPr>
            <a:xfrm rot="2700000" flipH="1">
              <a:off x="1198230" y="44825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7" name="Oval 37"/>
            <p:cNvSpPr/>
            <p:nvPr/>
          </p:nvSpPr>
          <p:spPr>
            <a:xfrm rot="2700000" flipH="1">
              <a:off x="217204" y="1025851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9" name="Freeform: Shape 18"/>
          <p:cNvSpPr/>
          <p:nvPr/>
        </p:nvSpPr>
        <p:spPr>
          <a:xfrm rot="2700000">
            <a:off x="10834944" y="171267"/>
            <a:ext cx="1080001" cy="12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287" y="15923"/>
                </a:lnTo>
                <a:lnTo>
                  <a:pt x="21381" y="16052"/>
                </a:lnTo>
                <a:cubicBezTo>
                  <a:pt x="21524" y="16352"/>
                  <a:pt x="21600" y="16663"/>
                  <a:pt x="21600" y="16982"/>
                </a:cubicBezTo>
                <a:cubicBezTo>
                  <a:pt x="21600" y="19533"/>
                  <a:pt x="16765" y="21600"/>
                  <a:pt x="10800" y="21600"/>
                </a:cubicBezTo>
                <a:cubicBezTo>
                  <a:pt x="4835" y="21600"/>
                  <a:pt x="0" y="19533"/>
                  <a:pt x="0" y="16982"/>
                </a:cubicBezTo>
                <a:cubicBezTo>
                  <a:pt x="0" y="16663"/>
                  <a:pt x="76" y="16352"/>
                  <a:pt x="219" y="16052"/>
                </a:cubicBezTo>
                <a:lnTo>
                  <a:pt x="313" y="15923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30000">
                <a:srgbClr val="2C284A"/>
              </a:gs>
              <a:gs pos="40000">
                <a:srgbClr val="454075"/>
              </a:gs>
              <a:gs pos="60000">
                <a:srgbClr val="2C284A"/>
              </a:gs>
              <a:gs pos="100000">
                <a:srgbClr val="1B192E"/>
              </a:gs>
            </a:gsLst>
            <a:lin ang="5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Oval 19"/>
          <p:cNvSpPr/>
          <p:nvPr/>
        </p:nvSpPr>
        <p:spPr>
          <a:xfrm rot="8100000">
            <a:off x="10849343" y="518342"/>
            <a:ext cx="540001" cy="1080000"/>
          </a:xfrm>
          <a:prstGeom prst="ellipse">
            <a:avLst/>
          </a:prstGeom>
          <a:gradFill>
            <a:gsLst>
              <a:gs pos="50000">
                <a:srgbClr val="23213C"/>
              </a:gs>
              <a:gs pos="100000">
                <a:srgbClr val="2C284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Oval 24"/>
          <p:cNvSpPr/>
          <p:nvPr/>
        </p:nvSpPr>
        <p:spPr>
          <a:xfrm>
            <a:off x="1800802" y="2472855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356393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41572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139658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</a:lstStyle>
          <a:p>
            <a:r>
              <a:t>Click to EDIT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550862" y="4508500"/>
            <a:ext cx="4500564" cy="15629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4" name="Picture Placeholder 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410" y="4508500"/>
            <a:ext cx="6221414" cy="1563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Oval 7"/>
          <p:cNvSpPr/>
          <p:nvPr/>
        </p:nvSpPr>
        <p:spPr>
          <a:xfrm>
            <a:off x="1225773" y="3852224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5437189" cy="29862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2" y="3827610"/>
            <a:ext cx="5437189" cy="2265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2400"/>
            </a:lvl1pPr>
            <a:lvl2pPr marL="849085" indent="-391885">
              <a:buFontTx/>
              <a:defRPr sz="2400"/>
            </a:lvl2pPr>
            <a:lvl3pPr marL="1306285" indent="-391885">
              <a:buFontTx/>
              <a:defRPr sz="2400"/>
            </a:lvl3pPr>
            <a:lvl4pPr marL="1763485" indent="-391885">
              <a:buFontTx/>
              <a:defRPr sz="2400"/>
            </a:lvl4pPr>
            <a:lvl5pPr marL="2220685" indent="-391885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Picture Placeholder 39"/>
          <p:cNvSpPr>
            <a:spLocks noGrp="1"/>
          </p:cNvSpPr>
          <p:nvPr>
            <p:ph type="pic" sz="quarter" idx="21"/>
          </p:nvPr>
        </p:nvSpPr>
        <p:spPr>
          <a:xfrm>
            <a:off x="6556247" y="548640"/>
            <a:ext cx="5084065" cy="28803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7" name="Picture Placeholder 41"/>
          <p:cNvSpPr>
            <a:spLocks noGrp="1"/>
          </p:cNvSpPr>
          <p:nvPr>
            <p:ph type="pic" sz="quarter" idx="22"/>
          </p:nvPr>
        </p:nvSpPr>
        <p:spPr>
          <a:xfrm>
            <a:off x="6556247" y="3429000"/>
            <a:ext cx="5084065" cy="288036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181" name="Group 42"/>
          <p:cNvGrpSpPr/>
          <p:nvPr/>
        </p:nvGrpSpPr>
        <p:grpSpPr>
          <a:xfrm>
            <a:off x="11030091" y="-213201"/>
            <a:ext cx="1708817" cy="1705832"/>
            <a:chOff x="0" y="0"/>
            <a:chExt cx="1708815" cy="1705831"/>
          </a:xfrm>
        </p:grpSpPr>
        <p:sp>
          <p:nvSpPr>
            <p:cNvPr id="178" name="Freeform: Shape 43"/>
            <p:cNvSpPr/>
            <p:nvPr/>
          </p:nvSpPr>
          <p:spPr>
            <a:xfrm rot="18900000">
              <a:off x="131254" y="338599"/>
              <a:ext cx="1341676" cy="92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90" y="209"/>
                  </a:moveTo>
                  <a:lnTo>
                    <a:pt x="21600" y="7026"/>
                  </a:lnTo>
                  <a:lnTo>
                    <a:pt x="18203" y="11943"/>
                  </a:lnTo>
                  <a:lnTo>
                    <a:pt x="17828" y="11649"/>
                  </a:lnTo>
                  <a:cubicBezTo>
                    <a:pt x="16936" y="11102"/>
                    <a:pt x="15954" y="10800"/>
                    <a:pt x="14924" y="10800"/>
                  </a:cubicBezTo>
                  <a:cubicBezTo>
                    <a:pt x="10803" y="10800"/>
                    <a:pt x="7462" y="15635"/>
                    <a:pt x="7462" y="21600"/>
                  </a:cubicBezTo>
                  <a:lnTo>
                    <a:pt x="0" y="21600"/>
                  </a:lnTo>
                  <a:cubicBezTo>
                    <a:pt x="0" y="9671"/>
                    <a:pt x="6682" y="0"/>
                    <a:pt x="14924" y="0"/>
                  </a:cubicBezTo>
                  <a:cubicBezTo>
                    <a:pt x="15439" y="0"/>
                    <a:pt x="15948" y="38"/>
                    <a:pt x="16450" y="112"/>
                  </a:cubicBezTo>
                  <a:close/>
                </a:path>
              </a:pathLst>
            </a:cu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" name="Oval 44"/>
            <p:cNvSpPr/>
            <p:nvPr/>
          </p:nvSpPr>
          <p:spPr>
            <a:xfrm rot="2700000">
              <a:off x="768361" y="1207396"/>
              <a:ext cx="107099" cy="466591"/>
            </a:xfrm>
            <a:prstGeom prst="ellipse">
              <a:avLst/>
            </a:pr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Freeform: Shape 45"/>
            <p:cNvSpPr/>
            <p:nvPr/>
          </p:nvSpPr>
          <p:spPr>
            <a:xfrm rot="18900000">
              <a:off x="198497" y="342780"/>
              <a:ext cx="1337456" cy="104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08" y="333"/>
                  </a:moveTo>
                  <a:lnTo>
                    <a:pt x="21600" y="5581"/>
                  </a:lnTo>
                  <a:lnTo>
                    <a:pt x="17132" y="11312"/>
                  </a:lnTo>
                  <a:lnTo>
                    <a:pt x="16479" y="11019"/>
                  </a:lnTo>
                  <a:cubicBezTo>
                    <a:pt x="15992" y="10876"/>
                    <a:pt x="15488" y="10800"/>
                    <a:pt x="14971" y="10800"/>
                  </a:cubicBezTo>
                  <a:cubicBezTo>
                    <a:pt x="10837" y="10800"/>
                    <a:pt x="7485" y="15635"/>
                    <a:pt x="7485" y="21600"/>
                  </a:cubicBezTo>
                  <a:lnTo>
                    <a:pt x="0" y="21600"/>
                  </a:lnTo>
                  <a:cubicBezTo>
                    <a:pt x="0" y="9671"/>
                    <a:pt x="6703" y="0"/>
                    <a:pt x="14971" y="0"/>
                  </a:cubicBezTo>
                  <a:cubicBezTo>
                    <a:pt x="15488" y="0"/>
                    <a:pt x="15998" y="38"/>
                    <a:pt x="16502" y="112"/>
                  </a:cubicBezTo>
                  <a:close/>
                </a:path>
              </a:pathLst>
            </a:custGeom>
            <a:solidFill>
              <a:srgbClr val="7771B2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4" name="Group 14"/>
          <p:cNvGrpSpPr/>
          <p:nvPr/>
        </p:nvGrpSpPr>
        <p:grpSpPr>
          <a:xfrm>
            <a:off x="577658" y="5511949"/>
            <a:ext cx="828359" cy="828360"/>
            <a:chOff x="0" y="0"/>
            <a:chExt cx="828358" cy="828358"/>
          </a:xfrm>
        </p:grpSpPr>
        <p:sp>
          <p:nvSpPr>
            <p:cNvPr id="182" name="Freeform: Shape 15"/>
            <p:cNvSpPr/>
            <p:nvPr/>
          </p:nvSpPr>
          <p:spPr>
            <a:xfrm rot="8100000">
              <a:off x="144178" y="98442"/>
              <a:ext cx="540002" cy="63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287" y="15923"/>
                  </a:lnTo>
                  <a:lnTo>
                    <a:pt x="21381" y="16052"/>
                  </a:lnTo>
                  <a:cubicBezTo>
                    <a:pt x="21524" y="16352"/>
                    <a:pt x="21600" y="16663"/>
                    <a:pt x="21600" y="16982"/>
                  </a:cubicBezTo>
                  <a:cubicBezTo>
                    <a:pt x="21600" y="19533"/>
                    <a:pt x="16765" y="21600"/>
                    <a:pt x="10800" y="21600"/>
                  </a:cubicBezTo>
                  <a:cubicBezTo>
                    <a:pt x="4835" y="21600"/>
                    <a:pt x="0" y="19533"/>
                    <a:pt x="0" y="16982"/>
                  </a:cubicBezTo>
                  <a:cubicBezTo>
                    <a:pt x="0" y="16663"/>
                    <a:pt x="76" y="16352"/>
                    <a:pt x="219" y="16052"/>
                  </a:cubicBezTo>
                  <a:lnTo>
                    <a:pt x="313" y="15923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2C284A"/>
                </a:gs>
                <a:gs pos="40000">
                  <a:srgbClr val="3C3867"/>
                </a:gs>
                <a:gs pos="60000">
                  <a:srgbClr val="2C284A"/>
                </a:gs>
                <a:gs pos="100000">
                  <a:srgbClr val="1B192E"/>
                </a:gs>
              </a:gsLst>
              <a:lin ang="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Oval 20"/>
            <p:cNvSpPr/>
            <p:nvPr/>
          </p:nvSpPr>
          <p:spPr>
            <a:xfrm rot="13500000">
              <a:off x="151378" y="16377"/>
              <a:ext cx="270001" cy="540003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6" name="Oval 16"/>
          <p:cNvSpPr/>
          <p:nvPr/>
        </p:nvSpPr>
        <p:spPr>
          <a:xfrm>
            <a:off x="5303844" y="5427212"/>
            <a:ext cx="1080001" cy="108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3359148" y="389839"/>
            <a:ext cx="8281988" cy="29546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59148" y="3536951"/>
            <a:ext cx="8281990" cy="2555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400">
                <a:solidFill>
                  <a:srgbClr val="FFFFFF">
                    <a:alpha val="80000"/>
                  </a:srgbClr>
                </a:solidFill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2400">
                <a:solidFill>
                  <a:srgbClr val="FFFFFF">
                    <a:alpha val="80000"/>
                  </a:srgbClr>
                </a:solidFill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2400">
                <a:solidFill>
                  <a:srgbClr val="FFFFFF">
                    <a:alpha val="80000"/>
                  </a:srgbClr>
                </a:solidFill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2400">
                <a:solidFill>
                  <a:srgbClr val="FFFFFF">
                    <a:alpha val="80000"/>
                  </a:srgbClr>
                </a:solidFill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2400">
                <a:solidFill>
                  <a:srgbClr val="FFFFFF">
                    <a:alpha val="80000"/>
                  </a:srgb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6" name="Freeform: Shape 18"/>
          <p:cNvSpPr/>
          <p:nvPr/>
        </p:nvSpPr>
        <p:spPr>
          <a:xfrm rot="2700000">
            <a:off x="612445" y="481887"/>
            <a:ext cx="1080000" cy="12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287" y="15923"/>
                </a:lnTo>
                <a:lnTo>
                  <a:pt x="21381" y="16052"/>
                </a:lnTo>
                <a:cubicBezTo>
                  <a:pt x="21524" y="16352"/>
                  <a:pt x="21600" y="16663"/>
                  <a:pt x="21600" y="16982"/>
                </a:cubicBezTo>
                <a:cubicBezTo>
                  <a:pt x="21600" y="19533"/>
                  <a:pt x="16765" y="21600"/>
                  <a:pt x="10800" y="21600"/>
                </a:cubicBezTo>
                <a:cubicBezTo>
                  <a:pt x="4835" y="21600"/>
                  <a:pt x="0" y="19533"/>
                  <a:pt x="0" y="16982"/>
                </a:cubicBezTo>
                <a:cubicBezTo>
                  <a:pt x="0" y="16663"/>
                  <a:pt x="76" y="16352"/>
                  <a:pt x="219" y="16052"/>
                </a:cubicBezTo>
                <a:lnTo>
                  <a:pt x="313" y="15923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30000">
                <a:srgbClr val="2C284A"/>
              </a:gs>
              <a:gs pos="40000">
                <a:srgbClr val="454075"/>
              </a:gs>
              <a:gs pos="60000">
                <a:srgbClr val="2C284A"/>
              </a:gs>
              <a:gs pos="100000">
                <a:srgbClr val="1B192E"/>
              </a:gs>
            </a:gsLst>
            <a:lin ang="5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Oval 19"/>
          <p:cNvSpPr/>
          <p:nvPr/>
        </p:nvSpPr>
        <p:spPr>
          <a:xfrm rot="8100000">
            <a:off x="626845" y="828961"/>
            <a:ext cx="540001" cy="1080001"/>
          </a:xfrm>
          <a:prstGeom prst="ellipse">
            <a:avLst/>
          </a:prstGeom>
          <a:gradFill>
            <a:gsLst>
              <a:gs pos="50000">
                <a:srgbClr val="23213C"/>
              </a:gs>
              <a:gs pos="100000">
                <a:srgbClr val="2C284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Oval 24"/>
          <p:cNvSpPr/>
          <p:nvPr/>
        </p:nvSpPr>
        <p:spPr>
          <a:xfrm>
            <a:off x="1800802" y="2472855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3" name="Group 33"/>
          <p:cNvGrpSpPr/>
          <p:nvPr/>
        </p:nvGrpSpPr>
        <p:grpSpPr>
          <a:xfrm>
            <a:off x="1292492" y="4299807"/>
            <a:ext cx="2083887" cy="2083886"/>
            <a:chOff x="0" y="0"/>
            <a:chExt cx="2083885" cy="2083885"/>
          </a:xfrm>
        </p:grpSpPr>
        <p:sp>
          <p:nvSpPr>
            <p:cNvPr id="199" name="Freeform: Shape 34"/>
            <p:cNvSpPr/>
            <p:nvPr/>
          </p:nvSpPr>
          <p:spPr>
            <a:xfrm rot="8100000" flipH="1">
              <a:off x="163491" y="634348"/>
              <a:ext cx="1853970" cy="92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Freeform: Shape 35"/>
            <p:cNvSpPr/>
            <p:nvPr/>
          </p:nvSpPr>
          <p:spPr>
            <a:xfrm rot="8100000" flipH="1">
              <a:off x="114958" y="495397"/>
              <a:ext cx="1853970" cy="10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7771B2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Oval 36"/>
            <p:cNvSpPr/>
            <p:nvPr/>
          </p:nvSpPr>
          <p:spPr>
            <a:xfrm rot="2700000" flipH="1">
              <a:off x="1198230" y="44825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2" name="Oval 37"/>
            <p:cNvSpPr/>
            <p:nvPr/>
          </p:nvSpPr>
          <p:spPr>
            <a:xfrm rot="2700000" flipH="1">
              <a:off x="217204" y="1025851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val 21"/>
          <p:cNvSpPr/>
          <p:nvPr/>
        </p:nvSpPr>
        <p:spPr>
          <a:xfrm>
            <a:off x="11069863" y="333375"/>
            <a:ext cx="360001" cy="360000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Group 12"/>
          <p:cNvGrpSpPr/>
          <p:nvPr/>
        </p:nvGrpSpPr>
        <p:grpSpPr>
          <a:xfrm>
            <a:off x="233344" y="5384019"/>
            <a:ext cx="828358" cy="828358"/>
            <a:chOff x="0" y="0"/>
            <a:chExt cx="828357" cy="828357"/>
          </a:xfrm>
        </p:grpSpPr>
        <p:sp>
          <p:nvSpPr>
            <p:cNvPr id="211" name="Freeform: Shape 19"/>
            <p:cNvSpPr/>
            <p:nvPr/>
          </p:nvSpPr>
          <p:spPr>
            <a:xfrm rot="2700000">
              <a:off x="144178" y="98441"/>
              <a:ext cx="540001" cy="63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287" y="15923"/>
                  </a:lnTo>
                  <a:lnTo>
                    <a:pt x="21381" y="16052"/>
                  </a:lnTo>
                  <a:cubicBezTo>
                    <a:pt x="21524" y="16352"/>
                    <a:pt x="21600" y="16663"/>
                    <a:pt x="21600" y="16982"/>
                  </a:cubicBezTo>
                  <a:cubicBezTo>
                    <a:pt x="21600" y="19533"/>
                    <a:pt x="16765" y="21600"/>
                    <a:pt x="10800" y="21600"/>
                  </a:cubicBezTo>
                  <a:cubicBezTo>
                    <a:pt x="4835" y="21600"/>
                    <a:pt x="0" y="19533"/>
                    <a:pt x="0" y="16982"/>
                  </a:cubicBezTo>
                  <a:cubicBezTo>
                    <a:pt x="0" y="16663"/>
                    <a:pt x="76" y="16352"/>
                    <a:pt x="219" y="16052"/>
                  </a:cubicBezTo>
                  <a:lnTo>
                    <a:pt x="313" y="15923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2C284A"/>
                </a:gs>
                <a:gs pos="40000">
                  <a:srgbClr val="454075"/>
                </a:gs>
                <a:gs pos="60000">
                  <a:srgbClr val="2C284A"/>
                </a:gs>
                <a:gs pos="100000">
                  <a:srgbClr val="1B192E"/>
                </a:gs>
              </a:gsLst>
              <a:lin ang="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Oval 20"/>
            <p:cNvSpPr/>
            <p:nvPr/>
          </p:nvSpPr>
          <p:spPr>
            <a:xfrm rot="8100000">
              <a:off x="151378" y="271978"/>
              <a:ext cx="270001" cy="540001"/>
            </a:xfrm>
            <a:prstGeom prst="ellipse">
              <a:avLst/>
            </a:prstGeom>
            <a:gradFill flip="none" rotWithShape="1">
              <a:gsLst>
                <a:gs pos="50000">
                  <a:srgbClr val="23213C"/>
                </a:gs>
                <a:gs pos="100000">
                  <a:srgbClr val="2C284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0276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0862" y="2097175"/>
            <a:ext cx="5435601" cy="39956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7"/>
          <p:cNvGrpSpPr/>
          <p:nvPr/>
        </p:nvGrpSpPr>
        <p:grpSpPr>
          <a:xfrm>
            <a:off x="4752747" y="4823503"/>
            <a:ext cx="1656715" cy="1656715"/>
            <a:chOff x="0" y="0"/>
            <a:chExt cx="1656713" cy="1656713"/>
          </a:xfrm>
        </p:grpSpPr>
        <p:sp>
          <p:nvSpPr>
            <p:cNvPr id="230" name="Freeform: Shape 10"/>
            <p:cNvSpPr/>
            <p:nvPr/>
          </p:nvSpPr>
          <p:spPr>
            <a:xfrm rot="2700000">
              <a:off x="288356" y="196883"/>
              <a:ext cx="1080001" cy="126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287" y="15923"/>
                  </a:lnTo>
                  <a:lnTo>
                    <a:pt x="21381" y="16052"/>
                  </a:lnTo>
                  <a:cubicBezTo>
                    <a:pt x="21524" y="16352"/>
                    <a:pt x="21600" y="16663"/>
                    <a:pt x="21600" y="16982"/>
                  </a:cubicBezTo>
                  <a:cubicBezTo>
                    <a:pt x="21600" y="19533"/>
                    <a:pt x="16765" y="21600"/>
                    <a:pt x="10800" y="21600"/>
                  </a:cubicBezTo>
                  <a:cubicBezTo>
                    <a:pt x="4835" y="21600"/>
                    <a:pt x="0" y="19533"/>
                    <a:pt x="0" y="16982"/>
                  </a:cubicBezTo>
                  <a:cubicBezTo>
                    <a:pt x="0" y="16663"/>
                    <a:pt x="76" y="16352"/>
                    <a:pt x="219" y="16052"/>
                  </a:cubicBezTo>
                  <a:lnTo>
                    <a:pt x="313" y="15923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2C284A"/>
                </a:gs>
                <a:gs pos="40000">
                  <a:srgbClr val="454075"/>
                </a:gs>
                <a:gs pos="60000">
                  <a:srgbClr val="2C284A"/>
                </a:gs>
                <a:gs pos="100000">
                  <a:srgbClr val="1B192E"/>
                </a:gs>
              </a:gsLst>
              <a:lin ang="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Oval 11"/>
            <p:cNvSpPr/>
            <p:nvPr/>
          </p:nvSpPr>
          <p:spPr>
            <a:xfrm rot="8100000">
              <a:off x="302756" y="543957"/>
              <a:ext cx="540001" cy="1080001"/>
            </a:xfrm>
            <a:prstGeom prst="ellipse">
              <a:avLst/>
            </a:prstGeom>
            <a:gradFill flip="none" rotWithShape="1">
              <a:gsLst>
                <a:gs pos="50000">
                  <a:srgbClr val="23213C"/>
                </a:gs>
                <a:gs pos="100000">
                  <a:srgbClr val="2C284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0276" cy="9848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95775" y="1750060"/>
            <a:ext cx="7345362" cy="43427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 marL="685800" indent="-228600">
              <a:defRPr sz="1600"/>
            </a:lvl2pPr>
            <a:lvl3pPr marL="1143000" indent="-228600">
              <a:defRPr sz="16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50862" y="1750060"/>
            <a:ext cx="3565526" cy="43427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62" y="2677305"/>
            <a:ext cx="3565526" cy="34155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SzTx/>
              <a:buFontTx/>
              <a:buNone/>
              <a:defRPr sz="1600"/>
            </a:lvl1pPr>
            <a:lvl2pPr marL="718457" indent="-261257">
              <a:lnSpc>
                <a:spcPct val="120000"/>
              </a:lnSpc>
              <a:buFontTx/>
              <a:defRPr sz="1600"/>
            </a:lvl2pPr>
            <a:lvl3pPr marL="1175657" indent="-261257">
              <a:lnSpc>
                <a:spcPct val="120000"/>
              </a:lnSpc>
              <a:buFontTx/>
              <a:defRPr sz="1600"/>
            </a:lvl3pPr>
            <a:lvl4pPr marL="1632857" indent="-261257">
              <a:lnSpc>
                <a:spcPct val="120000"/>
              </a:lnSpc>
              <a:buFontTx/>
              <a:defRPr sz="1600"/>
            </a:lvl4pPr>
            <a:lvl5pPr marL="2090057" indent="-261257">
              <a:lnSpc>
                <a:spcPct val="120000"/>
              </a:lnSpc>
              <a:buFontTx/>
              <a:defRPr sz="1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5208928" y="1596770"/>
            <a:ext cx="3448559" cy="34485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8918575" y="596391"/>
            <a:ext cx="2263776" cy="22637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9091611" y="3324733"/>
            <a:ext cx="2936877" cy="29368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" name="Oval 5"/>
          <p:cNvSpPr/>
          <p:nvPr/>
        </p:nvSpPr>
        <p:spPr>
          <a:xfrm>
            <a:off x="6548755" y="850167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4" name="Group 9"/>
          <p:cNvGrpSpPr/>
          <p:nvPr/>
        </p:nvGrpSpPr>
        <p:grpSpPr>
          <a:xfrm>
            <a:off x="5585919" y="5592564"/>
            <a:ext cx="828359" cy="828359"/>
            <a:chOff x="0" y="0"/>
            <a:chExt cx="828358" cy="828358"/>
          </a:xfrm>
        </p:grpSpPr>
        <p:sp>
          <p:nvSpPr>
            <p:cNvPr id="32" name="Freeform: Shape 10"/>
            <p:cNvSpPr/>
            <p:nvPr/>
          </p:nvSpPr>
          <p:spPr>
            <a:xfrm rot="8100000">
              <a:off x="144178" y="98442"/>
              <a:ext cx="540002" cy="63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287" y="15923"/>
                  </a:lnTo>
                  <a:lnTo>
                    <a:pt x="21381" y="16052"/>
                  </a:lnTo>
                  <a:cubicBezTo>
                    <a:pt x="21524" y="16352"/>
                    <a:pt x="21600" y="16663"/>
                    <a:pt x="21600" y="16982"/>
                  </a:cubicBezTo>
                  <a:cubicBezTo>
                    <a:pt x="21600" y="19533"/>
                    <a:pt x="16765" y="21600"/>
                    <a:pt x="10800" y="21600"/>
                  </a:cubicBezTo>
                  <a:cubicBezTo>
                    <a:pt x="4835" y="21600"/>
                    <a:pt x="0" y="19533"/>
                    <a:pt x="0" y="16982"/>
                  </a:cubicBezTo>
                  <a:cubicBezTo>
                    <a:pt x="0" y="16663"/>
                    <a:pt x="76" y="16352"/>
                    <a:pt x="219" y="16052"/>
                  </a:cubicBezTo>
                  <a:lnTo>
                    <a:pt x="313" y="15923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2C284A"/>
                </a:gs>
                <a:gs pos="40000">
                  <a:srgbClr val="3C3867"/>
                </a:gs>
                <a:gs pos="60000">
                  <a:srgbClr val="2C284A"/>
                </a:gs>
                <a:gs pos="100000">
                  <a:srgbClr val="1B192E"/>
                </a:gs>
              </a:gsLst>
              <a:lin ang="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1"/>
            <p:cNvSpPr/>
            <p:nvPr/>
          </p:nvSpPr>
          <p:spPr>
            <a:xfrm rot="13500000">
              <a:off x="151378" y="16377"/>
              <a:ext cx="270001" cy="540003"/>
            </a:xfrm>
            <a:prstGeom prst="ellipse">
              <a:avLst/>
            </a:prstGeom>
            <a:gradFill flip="none" rotWithShape="1">
              <a:gsLst>
                <a:gs pos="0">
                  <a:srgbClr val="454075">
                    <a:alpha val="33000"/>
                  </a:srgbClr>
                </a:gs>
                <a:gs pos="100000">
                  <a:srgbClr val="5BEFC1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50862" y="4507200"/>
            <a:ext cx="4500564" cy="1562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3054096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3054095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6083808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9137904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410" y="4508500"/>
            <a:ext cx="6221414" cy="15636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brea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6" name="Rectangle 12"/>
          <p:cNvSpPr/>
          <p:nvPr/>
        </p:nvSpPr>
        <p:spPr>
          <a:xfrm>
            <a:off x="0" y="5773728"/>
            <a:ext cx="12192000" cy="1084272"/>
          </a:xfrm>
          <a:prstGeom prst="rect">
            <a:avLst/>
          </a:prstGeom>
          <a:gradFill>
            <a:gsLst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Rectangle 13"/>
          <p:cNvSpPr/>
          <p:nvPr/>
        </p:nvSpPr>
        <p:spPr>
          <a:xfrm rot="10800000">
            <a:off x="0" y="-3"/>
            <a:ext cx="9000001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5437189" cy="29862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2" y="3816724"/>
            <a:ext cx="5437189" cy="2265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2400"/>
            </a:lvl1pPr>
            <a:lvl2pPr marL="849085" indent="-391885">
              <a:buFontTx/>
              <a:defRPr sz="2400"/>
            </a:lvl2pPr>
            <a:lvl3pPr marL="1306285" indent="-391885">
              <a:buFontTx/>
              <a:defRPr sz="2400"/>
            </a:lvl3pPr>
            <a:lvl4pPr marL="1763485" indent="-391885">
              <a:buFontTx/>
              <a:defRPr sz="2400"/>
            </a:lvl4pPr>
            <a:lvl5pPr marL="2220685" indent="-391885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Section brea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3557280"/>
            <a:ext cx="6640286" cy="330072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</a:gsLst>
            <a:lin ang="10800000"/>
          </a:gradFill>
        </p:spPr>
        <p:txBody>
          <a:bodyPr>
            <a:normAutofit/>
          </a:bodyPr>
          <a:lstStyle>
            <a:lvl1pPr marL="0" indent="548640">
              <a:lnSpc>
                <a:spcPct val="200000"/>
              </a:lnSpc>
              <a:buSzTx/>
              <a:buFontTx/>
              <a:buNone/>
            </a:lvl1pPr>
            <a:lvl2pPr>
              <a:lnSpc>
                <a:spcPct val="200000"/>
              </a:lnSpc>
              <a:buFontTx/>
            </a:lvl2pPr>
            <a:lvl3pPr>
              <a:lnSpc>
                <a:spcPct val="200000"/>
              </a:lnSpc>
              <a:buFontTx/>
            </a:lvl3pPr>
            <a:lvl4pPr>
              <a:lnSpc>
                <a:spcPct val="200000"/>
              </a:lnSpc>
              <a:buFontTx/>
            </a:lvl4pPr>
            <a:lvl5pPr>
              <a:lnSpc>
                <a:spcPct val="200000"/>
              </a:lnSpc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6640286" cy="353551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70000"/>
                </a:srgbClr>
              </a:gs>
            </a:gsLst>
            <a:lin ang="10800000"/>
          </a:gradFill>
        </p:spPr>
        <p:txBody>
          <a:bodyPr anchor="b">
            <a:normAutofit/>
          </a:bodyPr>
          <a:lstStyle>
            <a:lvl1pPr indent="548640">
              <a:spcBef>
                <a:spcPts val="1200"/>
              </a:spcBef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1"/>
          <p:cNvGrpSpPr/>
          <p:nvPr/>
        </p:nvGrpSpPr>
        <p:grpSpPr>
          <a:xfrm>
            <a:off x="363888" y="5322559"/>
            <a:ext cx="1030305" cy="1030306"/>
            <a:chOff x="0" y="0"/>
            <a:chExt cx="1030304" cy="1030304"/>
          </a:xfrm>
        </p:grpSpPr>
        <p:sp>
          <p:nvSpPr>
            <p:cNvPr id="76" name="Freeform: Shape 12"/>
            <p:cNvSpPr/>
            <p:nvPr/>
          </p:nvSpPr>
          <p:spPr>
            <a:xfrm rot="13500000">
              <a:off x="28116" y="306949"/>
              <a:ext cx="926986" cy="46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Oval 13"/>
            <p:cNvSpPr/>
            <p:nvPr/>
          </p:nvSpPr>
          <p:spPr>
            <a:xfrm rot="18900000">
              <a:off x="874696" y="502700"/>
              <a:ext cx="53551" cy="233297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Oval 14"/>
            <p:cNvSpPr/>
            <p:nvPr/>
          </p:nvSpPr>
          <p:spPr>
            <a:xfrm rot="18900000">
              <a:off x="384183" y="12187"/>
              <a:ext cx="53551" cy="233297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: Shape 15"/>
            <p:cNvSpPr/>
            <p:nvPr/>
          </p:nvSpPr>
          <p:spPr>
            <a:xfrm rot="13500000">
              <a:off x="51659" y="250109"/>
              <a:ext cx="926986" cy="530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7771B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xfrm>
            <a:off x="550862" y="2113198"/>
            <a:ext cx="11090276" cy="3979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grpSp>
        <p:nvGrpSpPr>
          <p:cNvPr id="94" name="Group 7"/>
          <p:cNvGrpSpPr/>
          <p:nvPr/>
        </p:nvGrpSpPr>
        <p:grpSpPr>
          <a:xfrm>
            <a:off x="10708081" y="4012605"/>
            <a:ext cx="897878" cy="934083"/>
            <a:chOff x="0" y="0"/>
            <a:chExt cx="897876" cy="934082"/>
          </a:xfrm>
        </p:grpSpPr>
        <p:sp>
          <p:nvSpPr>
            <p:cNvPr id="91" name="Freeform 5"/>
            <p:cNvSpPr/>
            <p:nvPr/>
          </p:nvSpPr>
          <p:spPr>
            <a:xfrm rot="1800000">
              <a:off x="227245" y="130847"/>
              <a:ext cx="621087" cy="36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40" y="0"/>
                  </a:moveTo>
                  <a:lnTo>
                    <a:pt x="0" y="10766"/>
                  </a:lnTo>
                  <a:lnTo>
                    <a:pt x="10640" y="21600"/>
                  </a:lnTo>
                  <a:lnTo>
                    <a:pt x="21600" y="10766"/>
                  </a:lnTo>
                  <a:lnTo>
                    <a:pt x="10640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C284A">
                    <a:alpha val="20000"/>
                  </a:srgbClr>
                </a:gs>
                <a:gs pos="100000">
                  <a:srgbClr val="5BEFC1">
                    <a:alpha val="20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Freeform 6"/>
            <p:cNvSpPr/>
            <p:nvPr/>
          </p:nvSpPr>
          <p:spPr>
            <a:xfrm rot="1800000">
              <a:off x="114074" y="197806"/>
              <a:ext cx="305943" cy="53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4308"/>
                  </a:lnTo>
                  <a:lnTo>
                    <a:pt x="0" y="0"/>
                  </a:lnTo>
                  <a:lnTo>
                    <a:pt x="21600" y="7338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C284A">
                    <a:alpha val="20000"/>
                  </a:srgbClr>
                </a:gs>
                <a:gs pos="100000">
                  <a:srgbClr val="5BEFC1">
                    <a:alpha val="20000"/>
                  </a:srgbClr>
                </a:gs>
              </a:gsLst>
              <a:lin ang="19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8"/>
            <p:cNvSpPr/>
            <p:nvPr/>
          </p:nvSpPr>
          <p:spPr>
            <a:xfrm rot="1800000">
              <a:off x="378412" y="353078"/>
              <a:ext cx="315145" cy="53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4308"/>
                  </a:lnTo>
                  <a:lnTo>
                    <a:pt x="0" y="21600"/>
                  </a:lnTo>
                  <a:lnTo>
                    <a:pt x="0" y="7338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C284A">
                    <a:alpha val="20000"/>
                  </a:srgbClr>
                </a:gs>
                <a:gs pos="100000">
                  <a:srgbClr val="5BEFC1">
                    <a:alpha val="20000"/>
                  </a:srgbClr>
                </a:gs>
              </a:gsLst>
              <a:lin ang="18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" name="Oval 11"/>
          <p:cNvSpPr/>
          <p:nvPr/>
        </p:nvSpPr>
        <p:spPr>
          <a:xfrm>
            <a:off x="5668779" y="5059009"/>
            <a:ext cx="1080001" cy="108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2" y="4097337"/>
            <a:ext cx="3565525" cy="2351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2400"/>
            </a:lvl1pPr>
            <a:lvl2pPr marL="731519" indent="-274319">
              <a:buFontTx/>
              <a:defRPr sz="2400"/>
            </a:lvl2pPr>
            <a:lvl3pPr marL="1188719" indent="-274319">
              <a:buFontTx/>
              <a:defRPr sz="2400"/>
            </a:lvl3pPr>
            <a:lvl4pPr marL="1645920" indent="-274320">
              <a:buFontTx/>
              <a:defRPr sz="2400"/>
            </a:lvl4pPr>
            <a:lvl5pPr marL="2103120" indent="-274320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Picture Placeholder 14"/>
          <p:cNvSpPr>
            <a:spLocks noGrp="1"/>
          </p:cNvSpPr>
          <p:nvPr>
            <p:ph type="pic" sz="half" idx="21"/>
          </p:nvPr>
        </p:nvSpPr>
        <p:spPr>
          <a:xfrm>
            <a:off x="5535808" y="656633"/>
            <a:ext cx="5132389" cy="513238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5"/>
          <p:cNvSpPr/>
          <p:nvPr/>
        </p:nvSpPr>
        <p:spPr>
          <a:xfrm>
            <a:off x="0" y="5773728"/>
            <a:ext cx="12192000" cy="1084272"/>
          </a:xfrm>
          <a:prstGeom prst="rect">
            <a:avLst/>
          </a:prstGeom>
          <a:gradFill>
            <a:gsLst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Oval 33"/>
          <p:cNvSpPr/>
          <p:nvPr/>
        </p:nvSpPr>
        <p:spPr>
          <a:xfrm>
            <a:off x="10288775" y="762609"/>
            <a:ext cx="1080001" cy="1080000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am"/>
          <p:cNvSpPr txBox="1">
            <a:spLocks noGrp="1"/>
          </p:cNvSpPr>
          <p:nvPr>
            <p:ph type="title" hasCustomPrompt="1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Team</a:t>
            </a:r>
          </a:p>
        </p:txBody>
      </p:sp>
      <p:grpSp>
        <p:nvGrpSpPr>
          <p:cNvPr id="112" name="Group 50"/>
          <p:cNvGrpSpPr/>
          <p:nvPr/>
        </p:nvGrpSpPr>
        <p:grpSpPr>
          <a:xfrm>
            <a:off x="1763105" y="4294374"/>
            <a:ext cx="2083887" cy="2083886"/>
            <a:chOff x="0" y="0"/>
            <a:chExt cx="2083885" cy="2083885"/>
          </a:xfrm>
        </p:grpSpPr>
        <p:sp>
          <p:nvSpPr>
            <p:cNvPr id="108" name="Freeform: Shape 51"/>
            <p:cNvSpPr/>
            <p:nvPr/>
          </p:nvSpPr>
          <p:spPr>
            <a:xfrm rot="8100000" flipH="1">
              <a:off x="163491" y="634348"/>
              <a:ext cx="1853970" cy="92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B19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" name="Freeform: Shape 52"/>
            <p:cNvSpPr/>
            <p:nvPr/>
          </p:nvSpPr>
          <p:spPr>
            <a:xfrm rot="8100000" flipH="1">
              <a:off x="114958" y="495397"/>
              <a:ext cx="1853970" cy="10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9671"/>
                    <a:pt x="21600" y="21600"/>
                  </a:cubicBezTo>
                  <a:lnTo>
                    <a:pt x="16200" y="21600"/>
                  </a:lnTo>
                  <a:cubicBezTo>
                    <a:pt x="16200" y="15635"/>
                    <a:pt x="13782" y="10800"/>
                    <a:pt x="10800" y="10800"/>
                  </a:cubicBezTo>
                  <a:cubicBezTo>
                    <a:pt x="7818" y="10800"/>
                    <a:pt x="5400" y="15635"/>
                    <a:pt x="5400" y="21600"/>
                  </a:cubicBezTo>
                  <a:lnTo>
                    <a:pt x="0" y="21600"/>
                  </a:lnTo>
                  <a:cubicBezTo>
                    <a:pt x="0" y="967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7771B2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Oval 53"/>
            <p:cNvSpPr/>
            <p:nvPr/>
          </p:nvSpPr>
          <p:spPr>
            <a:xfrm rot="2700000" flipH="1">
              <a:off x="1198230" y="44825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" name="Oval 54"/>
            <p:cNvSpPr/>
            <p:nvPr/>
          </p:nvSpPr>
          <p:spPr>
            <a:xfrm rot="2700000" flipH="1">
              <a:off x="217204" y="1025851"/>
              <a:ext cx="107099" cy="466591"/>
            </a:xfrm>
            <a:prstGeom prst="ellipse">
              <a:avLst/>
            </a:prstGeom>
            <a:solidFill>
              <a:srgbClr val="2C284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3" name="Picture Placeholder 55"/>
          <p:cNvSpPr>
            <a:spLocks noGrp="1"/>
          </p:cNvSpPr>
          <p:nvPr>
            <p:ph type="pic" sz="quarter" idx="21"/>
          </p:nvPr>
        </p:nvSpPr>
        <p:spPr>
          <a:xfrm>
            <a:off x="1078991" y="1990724"/>
            <a:ext cx="1691641" cy="14356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4" name="Picture Placeholder 55"/>
          <p:cNvSpPr>
            <a:spLocks noGrp="1"/>
          </p:cNvSpPr>
          <p:nvPr>
            <p:ph type="pic" sz="quarter" idx="22"/>
          </p:nvPr>
        </p:nvSpPr>
        <p:spPr>
          <a:xfrm>
            <a:off x="3838383" y="1990724"/>
            <a:ext cx="1691641" cy="14356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5" name="Picture Placeholder 55"/>
          <p:cNvSpPr>
            <a:spLocks noGrp="1"/>
          </p:cNvSpPr>
          <p:nvPr>
            <p:ph type="pic" sz="quarter" idx="23"/>
          </p:nvPr>
        </p:nvSpPr>
        <p:spPr>
          <a:xfrm>
            <a:off x="6661976" y="1993392"/>
            <a:ext cx="1691641" cy="14356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6" name="Picture Placeholder 55"/>
          <p:cNvSpPr>
            <a:spLocks noGrp="1"/>
          </p:cNvSpPr>
          <p:nvPr>
            <p:ph type="pic" sz="quarter" idx="24"/>
          </p:nvPr>
        </p:nvSpPr>
        <p:spPr>
          <a:xfrm>
            <a:off x="9485568" y="1990724"/>
            <a:ext cx="1691641" cy="143560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b="1"/>
            </a:lvl1pPr>
            <a:lvl2pPr>
              <a:buFontTx/>
              <a:defRPr b="1"/>
            </a:lvl2pPr>
            <a:lvl3pPr>
              <a:buFontTx/>
              <a:defRPr b="1"/>
            </a:lvl3pPr>
            <a:lvl4pPr>
              <a:buFontTx/>
              <a:defRPr b="1"/>
            </a:lvl4pPr>
            <a:lvl5pPr>
              <a:buFontTx/>
              <a:defRPr b="1"/>
            </a:lvl5pPr>
          </a:lstStyle>
          <a:p>
            <a:r>
              <a:t>Name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Text Placeholder 60"/>
          <p:cNvSpPr>
            <a:spLocks noGrp="1"/>
          </p:cNvSpPr>
          <p:nvPr>
            <p:ph type="body" sz="quarter" idx="25" hasCustomPrompt="1"/>
          </p:nvPr>
        </p:nvSpPr>
        <p:spPr>
          <a:xfrm>
            <a:off x="1078732" y="4232948"/>
            <a:ext cx="1711574" cy="6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800"/>
            </a:lvl1pPr>
          </a:lstStyle>
          <a:p>
            <a:r>
              <a:t>Title</a:t>
            </a:r>
          </a:p>
        </p:txBody>
      </p:sp>
      <p:sp>
        <p:nvSpPr>
          <p:cNvPr id="119" name="Text Placeholder 62"/>
          <p:cNvSpPr>
            <a:spLocks noGrp="1"/>
          </p:cNvSpPr>
          <p:nvPr>
            <p:ph type="body" sz="quarter" idx="26" hasCustomPrompt="1"/>
          </p:nvPr>
        </p:nvSpPr>
        <p:spPr>
          <a:xfrm>
            <a:off x="3839150" y="3781425"/>
            <a:ext cx="1711326" cy="365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b="1"/>
            </a:lvl1pPr>
          </a:lstStyle>
          <a:p>
            <a:r>
              <a:t>Name</a:t>
            </a:r>
          </a:p>
        </p:txBody>
      </p:sp>
      <p:sp>
        <p:nvSpPr>
          <p:cNvPr id="120" name="Text Placeholder 60"/>
          <p:cNvSpPr>
            <a:spLocks noGrp="1"/>
          </p:cNvSpPr>
          <p:nvPr>
            <p:ph type="body" sz="quarter" idx="27" hasCustomPrompt="1"/>
          </p:nvPr>
        </p:nvSpPr>
        <p:spPr>
          <a:xfrm>
            <a:off x="3838383" y="4232948"/>
            <a:ext cx="1711574" cy="6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800"/>
            </a:lvl1pPr>
          </a:lstStyle>
          <a:p>
            <a:r>
              <a:t>Title</a:t>
            </a:r>
          </a:p>
        </p:txBody>
      </p:sp>
      <p:sp>
        <p:nvSpPr>
          <p:cNvPr id="121" name="Text Placeholder 62"/>
          <p:cNvSpPr>
            <a:spLocks noGrp="1"/>
          </p:cNvSpPr>
          <p:nvPr>
            <p:ph type="body" sz="quarter" idx="28" hasCustomPrompt="1"/>
          </p:nvPr>
        </p:nvSpPr>
        <p:spPr>
          <a:xfrm>
            <a:off x="6662742" y="3781425"/>
            <a:ext cx="1711326" cy="365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b="1"/>
            </a:lvl1pPr>
          </a:lstStyle>
          <a:p>
            <a:r>
              <a:t>Name</a:t>
            </a:r>
          </a:p>
        </p:txBody>
      </p:sp>
      <p:sp>
        <p:nvSpPr>
          <p:cNvPr id="122" name="Text Placeholder 60"/>
          <p:cNvSpPr>
            <a:spLocks noGrp="1"/>
          </p:cNvSpPr>
          <p:nvPr>
            <p:ph type="body" sz="quarter" idx="29" hasCustomPrompt="1"/>
          </p:nvPr>
        </p:nvSpPr>
        <p:spPr>
          <a:xfrm>
            <a:off x="6661976" y="4232948"/>
            <a:ext cx="1711573" cy="6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800"/>
            </a:lvl1pPr>
          </a:lstStyle>
          <a:p>
            <a:r>
              <a:t>Title</a:t>
            </a:r>
          </a:p>
        </p:txBody>
      </p:sp>
      <p:sp>
        <p:nvSpPr>
          <p:cNvPr id="123" name="Text Placeholder 62"/>
          <p:cNvSpPr>
            <a:spLocks noGrp="1"/>
          </p:cNvSpPr>
          <p:nvPr>
            <p:ph type="body" sz="quarter" idx="30" hasCustomPrompt="1"/>
          </p:nvPr>
        </p:nvSpPr>
        <p:spPr>
          <a:xfrm>
            <a:off x="9433111" y="3787287"/>
            <a:ext cx="1711326" cy="3657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b="1"/>
            </a:lvl1pPr>
          </a:lstStyle>
          <a:p>
            <a:r>
              <a:t>Name</a:t>
            </a:r>
          </a:p>
        </p:txBody>
      </p:sp>
      <p:sp>
        <p:nvSpPr>
          <p:cNvPr id="124" name="Text Placeholder 60"/>
          <p:cNvSpPr>
            <a:spLocks noGrp="1"/>
          </p:cNvSpPr>
          <p:nvPr>
            <p:ph type="body" sz="quarter" idx="31" hasCustomPrompt="1"/>
          </p:nvPr>
        </p:nvSpPr>
        <p:spPr>
          <a:xfrm>
            <a:off x="9432345" y="4238811"/>
            <a:ext cx="1711573" cy="6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800"/>
            </a:lvl1pPr>
          </a:lstStyle>
          <a:p>
            <a:r>
              <a:t>Title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val 11"/>
          <p:cNvSpPr/>
          <p:nvPr/>
        </p:nvSpPr>
        <p:spPr>
          <a:xfrm>
            <a:off x="11091612" y="5893465"/>
            <a:ext cx="360001" cy="360001"/>
          </a:xfrm>
          <a:prstGeom prst="ellipse">
            <a:avLst/>
          </a:prstGeom>
          <a:gradFill>
            <a:gsLst>
              <a:gs pos="60000">
                <a:srgbClr val="1B192E"/>
              </a:gs>
              <a:gs pos="100000">
                <a:srgbClr val="7771B2"/>
              </a:gs>
            </a:gsLst>
            <a:path path="circle">
              <a:fillToRect l="119636" t="37721" r="-19636" b="6227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tangle 10"/>
          <p:cNvSpPr/>
          <p:nvPr/>
        </p:nvSpPr>
        <p:spPr>
          <a:xfrm>
            <a:off x="11451611" y="5827877"/>
            <a:ext cx="379050" cy="360001"/>
          </a:xfrm>
          <a:prstGeom prst="rect">
            <a:avLst/>
          </a:prstGeom>
          <a:solidFill>
            <a:srgbClr val="1B192E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543718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12024" y="1731374"/>
            <a:ext cx="5436392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87174" y="6507956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000">
                <a:solidFill>
                  <a:srgbClr val="A6A6A6">
                    <a:alpha val="80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FFFFFF"/>
          </a:solidFill>
          <a:uFillTx/>
          <a:latin typeface="Walbaum Display"/>
          <a:ea typeface="Walbaum Display"/>
          <a:cs typeface="Walbaum Display"/>
          <a:sym typeface="Walbaum Display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783771" marR="0" indent="-326571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240971" marR="0" indent="-326571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698171" marR="0" indent="-326571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2155371" marR="0" indent="-326571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540000" marR="0" indent="-2540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2997200" marR="0" indent="-2540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3454400" marR="0" indent="-2540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3911600" marR="0" indent="-2540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FFFFFF">
              <a:alpha val="60000"/>
            </a:srgbClr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>
            <a:spLocks noGrp="1"/>
          </p:cNvSpPr>
          <p:nvPr>
            <p:ph type="ctrTitle"/>
          </p:nvPr>
        </p:nvSpPr>
        <p:spPr>
          <a:xfrm>
            <a:off x="7496972" y="3593972"/>
            <a:ext cx="3952061" cy="1438412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ROBO ADVISOR  Lite</a:t>
            </a:r>
          </a:p>
        </p:txBody>
      </p:sp>
      <p:grpSp>
        <p:nvGrpSpPr>
          <p:cNvPr id="248" name="Picture Placeholder 13"/>
          <p:cNvGrpSpPr/>
          <p:nvPr/>
        </p:nvGrpSpPr>
        <p:grpSpPr>
          <a:xfrm>
            <a:off x="0" y="8625"/>
            <a:ext cx="7040881" cy="6858001"/>
            <a:chOff x="0" y="0"/>
            <a:chExt cx="7040880" cy="6858000"/>
          </a:xfrm>
        </p:grpSpPr>
        <p:sp>
          <p:nvSpPr>
            <p:cNvPr id="246" name="Rectangle"/>
            <p:cNvSpPr/>
            <p:nvPr/>
          </p:nvSpPr>
          <p:spPr>
            <a:xfrm>
              <a:off x="0" y="0"/>
              <a:ext cx="7040881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47" name="image1.jpeg" descr="image1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040881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47" y="346318"/>
            <a:ext cx="4829924" cy="2294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C886E3-382D-5B3E-1757-DE84A042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85" y="465703"/>
            <a:ext cx="9187971" cy="4364832"/>
          </a:xfrm>
          <a:prstGeom prst="rect">
            <a:avLst/>
          </a:prstGeom>
        </p:spPr>
      </p:pic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1101724" y="4740276"/>
            <a:ext cx="11090276" cy="44254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Demonstration</a:t>
            </a:r>
          </a:p>
        </p:txBody>
      </p:sp>
      <p:sp>
        <p:nvSpPr>
          <p:cNvPr id="29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487174" y="6507956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Problems Faced &amp; How we overcome it</a:t>
            </a:r>
          </a:p>
        </p:txBody>
      </p:sp>
      <p:sp>
        <p:nvSpPr>
          <p:cNvPr id="299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361711" y="1333949"/>
            <a:ext cx="11717994" cy="45278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 Finance Multilevel data </a:t>
            </a:r>
            <a:r>
              <a:rPr lang="en-AU"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–</a:t>
            </a: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AU"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Extracted just the Close values  by slicing the data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 Finance output data type- Converted Strings into Floats 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 F</a:t>
            </a:r>
            <a:r>
              <a:rPr lang="en-AU"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</a:t>
            </a: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nance API Performance - Added multi threading</a:t>
            </a:r>
            <a:endParaRPr lang="en-AU"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Yahoo Finance API Data inconsistency - Added Try Catch to handle any missing data scenario</a:t>
            </a:r>
            <a:endParaRPr lang="en-AU"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 Size - Used API to get historical data and stored in a csv to be retrieved at run time</a:t>
            </a:r>
            <a:endParaRPr lang="en-AU"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dirty="0">
              <a:latin typeface="Verdana Pro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Streamlit integration - Self learning</a:t>
            </a:r>
          </a:p>
        </p:txBody>
      </p:sp>
      <p:sp>
        <p:nvSpPr>
          <p:cNvPr id="300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496538" y="6507956"/>
            <a:ext cx="144600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</a:t>
            </a:r>
          </a:p>
        </p:txBody>
      </p:sp>
      <p:sp>
        <p:nvSpPr>
          <p:cNvPr id="30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487174" y="6507956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306" name="Picture Placeholder 27"/>
          <p:cNvGrpSpPr/>
          <p:nvPr/>
        </p:nvGrpSpPr>
        <p:grpSpPr>
          <a:xfrm>
            <a:off x="2847308" y="1904518"/>
            <a:ext cx="1690690" cy="1436688"/>
            <a:chOff x="0" y="0"/>
            <a:chExt cx="1690688" cy="1436687"/>
          </a:xfrm>
        </p:grpSpPr>
        <p:sp>
          <p:nvSpPr>
            <p:cNvPr id="304" name="Rectangle"/>
            <p:cNvSpPr/>
            <p:nvPr/>
          </p:nvSpPr>
          <p:spPr>
            <a:xfrm>
              <a:off x="0" y="0"/>
              <a:ext cx="1690689" cy="143668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05" name="image14.png" descr="image14.png"/>
            <p:cNvPicPr>
              <a:picLocks noChangeAspect="1"/>
            </p:cNvPicPr>
            <p:nvPr/>
          </p:nvPicPr>
          <p:blipFill>
            <a:blip r:embed="rId2"/>
            <a:srcRect l="17050" r="17049"/>
            <a:stretch>
              <a:fillRect/>
            </a:stretch>
          </p:blipFill>
          <p:spPr>
            <a:xfrm>
              <a:off x="0" y="0"/>
              <a:ext cx="1690689" cy="1436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9" name="Picture Placeholder 25"/>
          <p:cNvGrpSpPr/>
          <p:nvPr/>
        </p:nvGrpSpPr>
        <p:grpSpPr>
          <a:xfrm>
            <a:off x="9704174" y="1905056"/>
            <a:ext cx="1691641" cy="1435609"/>
            <a:chOff x="0" y="0"/>
            <a:chExt cx="1691639" cy="1435608"/>
          </a:xfrm>
        </p:grpSpPr>
        <p:sp>
          <p:nvSpPr>
            <p:cNvPr id="307" name="Rectangle"/>
            <p:cNvSpPr/>
            <p:nvPr/>
          </p:nvSpPr>
          <p:spPr>
            <a:xfrm>
              <a:off x="0" y="0"/>
              <a:ext cx="1691640" cy="1435609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08" name="image15.png" descr="image15.png"/>
            <p:cNvPicPr>
              <a:picLocks noChangeAspect="1"/>
            </p:cNvPicPr>
            <p:nvPr/>
          </p:nvPicPr>
          <p:blipFill>
            <a:blip r:embed="rId3"/>
            <a:srcRect t="2354" b="2354"/>
            <a:stretch>
              <a:fillRect/>
            </a:stretch>
          </p:blipFill>
          <p:spPr>
            <a:xfrm>
              <a:off x="0" y="0"/>
              <a:ext cx="1691640" cy="1435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2" name="Picture Placeholder 31"/>
          <p:cNvGrpSpPr/>
          <p:nvPr/>
        </p:nvGrpSpPr>
        <p:grpSpPr>
          <a:xfrm>
            <a:off x="633085" y="1905056"/>
            <a:ext cx="1691640" cy="1435609"/>
            <a:chOff x="0" y="0"/>
            <a:chExt cx="1691639" cy="1435608"/>
          </a:xfrm>
        </p:grpSpPr>
        <p:sp>
          <p:nvSpPr>
            <p:cNvPr id="310" name="Rectangle"/>
            <p:cNvSpPr/>
            <p:nvPr/>
          </p:nvSpPr>
          <p:spPr>
            <a:xfrm>
              <a:off x="0" y="0"/>
              <a:ext cx="1691640" cy="1435609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1" name="image16.png" descr="image16.png"/>
            <p:cNvPicPr>
              <a:picLocks noChangeAspect="1"/>
            </p:cNvPicPr>
            <p:nvPr/>
          </p:nvPicPr>
          <p:blipFill>
            <a:blip r:embed="rId4"/>
            <a:srcRect t="5630" b="5630"/>
            <a:stretch>
              <a:fillRect/>
            </a:stretch>
          </p:blipFill>
          <p:spPr>
            <a:xfrm>
              <a:off x="0" y="0"/>
              <a:ext cx="1691640" cy="1435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5" name="Picture Placeholder 51"/>
          <p:cNvGrpSpPr/>
          <p:nvPr/>
        </p:nvGrpSpPr>
        <p:grpSpPr>
          <a:xfrm>
            <a:off x="7407671" y="1905056"/>
            <a:ext cx="1691641" cy="1435609"/>
            <a:chOff x="0" y="0"/>
            <a:chExt cx="1691639" cy="1435608"/>
          </a:xfrm>
        </p:grpSpPr>
        <p:sp>
          <p:nvSpPr>
            <p:cNvPr id="313" name="Rectangle"/>
            <p:cNvSpPr/>
            <p:nvPr/>
          </p:nvSpPr>
          <p:spPr>
            <a:xfrm>
              <a:off x="0" y="0"/>
              <a:ext cx="1691640" cy="1435609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14" name="image17.png" descr="image17.png"/>
            <p:cNvPicPr>
              <a:picLocks noChangeAspect="1"/>
            </p:cNvPicPr>
            <p:nvPr/>
          </p:nvPicPr>
          <p:blipFill>
            <a:blip r:embed="rId5"/>
            <a:srcRect t="10303" b="10303"/>
            <a:stretch>
              <a:fillRect/>
            </a:stretch>
          </p:blipFill>
          <p:spPr>
            <a:xfrm>
              <a:off x="0" y="0"/>
              <a:ext cx="1691640" cy="1435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6" name="Picture 63" descr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38" y="1904518"/>
            <a:ext cx="1577671" cy="143668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xt Placeholder 42"/>
          <p:cNvSpPr/>
          <p:nvPr/>
        </p:nvSpPr>
        <p:spPr>
          <a:xfrm>
            <a:off x="5202465" y="3467131"/>
            <a:ext cx="1711326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defRPr sz="2000" b="1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Garry Comber</a:t>
            </a:r>
          </a:p>
        </p:txBody>
      </p:sp>
      <p:sp>
        <p:nvSpPr>
          <p:cNvPr id="318" name="Text Placeholder 41"/>
          <p:cNvSpPr/>
          <p:nvPr/>
        </p:nvSpPr>
        <p:spPr>
          <a:xfrm>
            <a:off x="2792696" y="3497026"/>
            <a:ext cx="207359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defRPr sz="2000" b="1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Ganesh Bashyal</a:t>
            </a:r>
          </a:p>
        </p:txBody>
      </p:sp>
      <p:sp>
        <p:nvSpPr>
          <p:cNvPr id="319" name="Text Placeholder 44"/>
          <p:cNvSpPr/>
          <p:nvPr/>
        </p:nvSpPr>
        <p:spPr>
          <a:xfrm>
            <a:off x="9781688" y="3467131"/>
            <a:ext cx="1711326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03454" indent="-203454" defTabSz="813816">
              <a:lnSpc>
                <a:spcPct val="110000"/>
              </a:lnSpc>
              <a:spcBef>
                <a:spcPts val="800"/>
              </a:spcBef>
              <a:defRPr sz="1779" b="1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Manpreet Singh</a:t>
            </a:r>
          </a:p>
        </p:txBody>
      </p:sp>
      <p:sp>
        <p:nvSpPr>
          <p:cNvPr id="320" name="Text Placeholder 46"/>
          <p:cNvSpPr/>
          <p:nvPr/>
        </p:nvSpPr>
        <p:spPr>
          <a:xfrm>
            <a:off x="623242" y="3467131"/>
            <a:ext cx="1711326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>
            <a:lvl1pPr marL="208026" indent="-208026" defTabSz="832104">
              <a:lnSpc>
                <a:spcPct val="110000"/>
              </a:lnSpc>
              <a:spcBef>
                <a:spcPts val="900"/>
              </a:spcBef>
              <a:defRPr sz="1820" b="1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Adam Westlake</a:t>
            </a:r>
          </a:p>
        </p:txBody>
      </p:sp>
      <p:sp>
        <p:nvSpPr>
          <p:cNvPr id="321" name="Text Placeholder 44"/>
          <p:cNvSpPr/>
          <p:nvPr/>
        </p:nvSpPr>
        <p:spPr>
          <a:xfrm>
            <a:off x="7397829" y="3489278"/>
            <a:ext cx="1711326" cy="48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85165" indent="-185165" defTabSz="740663">
              <a:lnSpc>
                <a:spcPct val="110000"/>
              </a:lnSpc>
              <a:spcBef>
                <a:spcPts val="800"/>
              </a:spcBef>
              <a:defRPr sz="1620" b="1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Michael Blauberg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1823422" y="1832260"/>
            <a:ext cx="6302168" cy="3499790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/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22" y="1832260"/>
            <a:ext cx="6302041" cy="264460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487174" y="6507956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Robo Advisor Lite</a:t>
            </a:r>
          </a:p>
        </p:txBody>
      </p:sp>
      <p:sp>
        <p:nvSpPr>
          <p:cNvPr id="25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3756073" y="1901718"/>
            <a:ext cx="11537854" cy="4342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20202020204" pitchFamily="34" charset="0"/>
              </a:rPr>
              <a:t>Emotion free Investing  </a:t>
            </a: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20202020204" pitchFamily="34" charset="0"/>
              </a:rPr>
              <a:t>ASX listed companies only</a:t>
            </a: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20202020204" pitchFamily="34" charset="0"/>
              </a:rPr>
              <a:t>User selected companies </a:t>
            </a: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20202020204" pitchFamily="34" charset="0"/>
              </a:rPr>
              <a:t>Graphical display of  results</a:t>
            </a: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20202020204" pitchFamily="34" charset="0"/>
            </a:endParaRP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20202020204" pitchFamily="34" charset="0"/>
            </a:endParaRP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20202020204" pitchFamily="34" charset="0"/>
            </a:endParaRPr>
          </a:p>
        </p:txBody>
      </p:sp>
      <p:sp>
        <p:nvSpPr>
          <p:cNvPr id="25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Project Scope</a:t>
            </a:r>
          </a:p>
        </p:txBody>
      </p:sp>
      <p:sp>
        <p:nvSpPr>
          <p:cNvPr id="256" name="Text Placeholder 3"/>
          <p:cNvSpPr txBox="1">
            <a:spLocks noGrp="1"/>
          </p:cNvSpPr>
          <p:nvPr>
            <p:ph type="body" idx="1"/>
          </p:nvPr>
        </p:nvSpPr>
        <p:spPr>
          <a:xfrm>
            <a:off x="798079" y="2078370"/>
            <a:ext cx="11090276" cy="4680942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Create a dashboard to display ASX stocks Annual Return vs Volatility, business sector performance both monthly &amp; annually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Provide a UI form for user to select up-to 5 stocks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Plot </a:t>
            </a:r>
            <a:r>
              <a:rPr lang="en-AU" dirty="0">
                <a:latin typeface="Verdana Pro" panose="020B0604030504040204" pitchFamily="34" charset="0"/>
              </a:rPr>
              <a:t>graphs </a:t>
            </a:r>
            <a:r>
              <a:rPr dirty="0">
                <a:latin typeface="Verdana Pro" panose="020B0604030504040204" pitchFamily="34" charset="0"/>
              </a:rPr>
              <a:t>to </a:t>
            </a:r>
            <a:r>
              <a:rPr dirty="0" err="1">
                <a:latin typeface="Verdana Pro" panose="020B0604030504040204" pitchFamily="34" charset="0"/>
                <a:cs typeface="Arial" panose="020B0604020202020204" pitchFamily="34" charset="0"/>
              </a:rPr>
              <a:t>sh</a:t>
            </a:r>
            <a:r>
              <a:rPr lang="en-AU" dirty="0">
                <a:latin typeface="Verdana Pro" panose="020B0604030504040204" pitchFamily="34" charset="0"/>
              </a:rPr>
              <a:t>ow performance of past 5 years,  a correlation </a:t>
            </a:r>
            <a:r>
              <a:rPr dirty="0">
                <a:latin typeface="Verdana Pro" panose="020B0604030504040204" pitchFamily="34" charset="0"/>
              </a:rPr>
              <a:t>heat map and Sharpe ratios</a:t>
            </a:r>
            <a:r>
              <a:rPr lang="en-AU" dirty="0">
                <a:latin typeface="Verdana Pro" panose="020B0604030504040204" pitchFamily="34" charset="0"/>
              </a:rPr>
              <a:t> of selected stocks.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Provide UI  to input amount to be invested and weights against each stock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Run Monte Carlo Simulation and display simulation results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Calculate Optimal </a:t>
            </a:r>
            <a:r>
              <a:rPr lang="en-AU" dirty="0">
                <a:latin typeface="Verdana Pro" panose="020B0604030504040204" pitchFamily="34" charset="0"/>
              </a:rPr>
              <a:t>p</a:t>
            </a:r>
            <a:r>
              <a:rPr dirty="0" err="1">
                <a:latin typeface="Verdana Pro" panose="020B0604030504040204" pitchFamily="34" charset="0"/>
              </a:rPr>
              <a:t>ortfolio</a:t>
            </a:r>
            <a:r>
              <a:rPr dirty="0">
                <a:latin typeface="Verdana Pro" panose="020B0604030504040204" pitchFamily="34" charset="0"/>
              </a:rPr>
              <a:t> </a:t>
            </a:r>
            <a:r>
              <a:rPr lang="en-AU" dirty="0">
                <a:latin typeface="Verdana Pro" panose="020B0604030504040204" pitchFamily="34" charset="0"/>
              </a:rPr>
              <a:t>d</a:t>
            </a:r>
            <a:r>
              <a:rPr dirty="0" err="1">
                <a:latin typeface="Verdana Pro" panose="020B0604030504040204" pitchFamily="34" charset="0"/>
              </a:rPr>
              <a:t>istribution</a:t>
            </a:r>
            <a:r>
              <a:rPr lang="en-AU" dirty="0">
                <a:latin typeface="Verdana Pro" panose="020B0604030504040204" pitchFamily="34" charset="0"/>
              </a:rPr>
              <a:t> based on MPT Efficient Frontier method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Run Monte Carlo Simulation against the optimal portfolio distribution and display results</a:t>
            </a:r>
          </a:p>
        </p:txBody>
      </p:sp>
      <p:sp>
        <p:nvSpPr>
          <p:cNvPr id="257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Collection</a:t>
            </a:r>
          </a:p>
        </p:txBody>
      </p:sp>
      <p:sp>
        <p:nvSpPr>
          <p:cNvPr id="260" name="Text Placeholder 3"/>
          <p:cNvSpPr txBox="1">
            <a:spLocks noGrp="1"/>
          </p:cNvSpPr>
          <p:nvPr>
            <p:ph type="body" idx="1"/>
          </p:nvPr>
        </p:nvSpPr>
        <p:spPr>
          <a:xfrm>
            <a:off x="3031957" y="1819174"/>
            <a:ext cx="8475397" cy="4228937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Yahoo Finance API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 err="1">
                <a:latin typeface="Verdana Pro" panose="020B0604030504040204" pitchFamily="34" charset="0"/>
              </a:rPr>
              <a:t>yf.download</a:t>
            </a:r>
            <a:r>
              <a:rPr dirty="0">
                <a:latin typeface="Verdana Pro" panose="020B0604030504040204" pitchFamily="34" charset="0"/>
              </a:rPr>
              <a:t> 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 err="1">
                <a:latin typeface="Verdana Pro" panose="020B0604030504040204" pitchFamily="34" charset="0"/>
              </a:rPr>
              <a:t>yf.Ticker.stats</a:t>
            </a:r>
            <a:r>
              <a:rPr dirty="0">
                <a:latin typeface="Verdana Pro" panose="020B0604030504040204" pitchFamily="34" charset="0"/>
              </a:rPr>
              <a:t> 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MarketIndex as Master list of ASX listed Companies</a:t>
            </a:r>
            <a:endParaRPr dirty="0">
              <a:latin typeface="Verdana Pro" panose="020B0604030504040204" pitchFamily="34" charset="0"/>
            </a:endParaRPr>
          </a:p>
        </p:txBody>
      </p:sp>
      <p:sp>
        <p:nvSpPr>
          <p:cNvPr id="261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Exploration &amp; </a:t>
            </a:r>
            <a:r>
              <a:rPr dirty="0" err="1"/>
              <a:t>CleanUp</a:t>
            </a:r>
            <a:endParaRPr dirty="0"/>
          </a:p>
        </p:txBody>
      </p:sp>
      <p:sp>
        <p:nvSpPr>
          <p:cNvPr id="264" name="Text Placeholder 3"/>
          <p:cNvSpPr txBox="1">
            <a:spLocks noGrp="1"/>
          </p:cNvSpPr>
          <p:nvPr>
            <p:ph type="body" idx="1"/>
          </p:nvPr>
        </p:nvSpPr>
        <p:spPr>
          <a:xfrm>
            <a:off x="1790299" y="2059806"/>
            <a:ext cx="9717056" cy="3988306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Dropped all Tickers with no sector association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Further Clean- up and data preparation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Performed final </a:t>
            </a:r>
            <a:r>
              <a:rPr lang="en-AU" dirty="0" err="1">
                <a:latin typeface="Verdana Pro" panose="020B0604030504040204" pitchFamily="34" charset="0"/>
              </a:rPr>
              <a:t>NaN</a:t>
            </a:r>
            <a:r>
              <a:rPr lang="en-AU" dirty="0">
                <a:latin typeface="Verdana Pro" panose="020B0604030504040204" pitchFamily="34" charset="0"/>
              </a:rPr>
              <a:t> clean-up  to generate master list of  companies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Appended .AX to allow pulling data from Yahoo API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Extracted only Close values as a separate Data Frame 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Data conversion between string and float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dirty="0">
              <a:latin typeface="Verdana Pro" panose="020B0604030504040204" pitchFamily="34" charset="0"/>
            </a:endParaRPr>
          </a:p>
        </p:txBody>
      </p:sp>
      <p:sp>
        <p:nvSpPr>
          <p:cNvPr id="265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Analysis</a:t>
            </a:r>
            <a:r>
              <a:rPr lang="en-AU" dirty="0"/>
              <a:t> Methods</a:t>
            </a:r>
            <a:endParaRPr dirty="0"/>
          </a:p>
        </p:txBody>
      </p:sp>
      <p:sp>
        <p:nvSpPr>
          <p:cNvPr id="26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539026" y="1337912"/>
            <a:ext cx="5507337" cy="51700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Calculate annual Return for all Tickers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Provide stock information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Sharpe Ratios for selected stocks</a:t>
            </a:r>
          </a:p>
          <a:p>
            <a:pPr marL="0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Efficient Frontier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Compound Annual Growth as Return</a:t>
            </a:r>
          </a:p>
          <a:p>
            <a:pPr marL="742950" lvl="1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Annualised Standard Deviation as Risk</a:t>
            </a:r>
          </a:p>
          <a:p>
            <a:pPr marL="457200" lvl="1" indent="0">
              <a:buNone/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lang="en-AU" dirty="0">
                <a:latin typeface="Verdana Pro" panose="020B0604030504040204" pitchFamily="34" charset="0"/>
              </a:rPr>
              <a:t>Monte Carlo Simulation to forecast returns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endParaRPr lang="en-AU" dirty="0">
              <a:latin typeface="Verdana Pro" panose="020B0604030504040204" pitchFamily="34" charset="0"/>
            </a:endParaRPr>
          </a:p>
        </p:txBody>
      </p:sp>
      <p:sp>
        <p:nvSpPr>
          <p:cNvPr id="269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7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123" y="493201"/>
            <a:ext cx="2792107" cy="139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38" y="493201"/>
            <a:ext cx="2792106" cy="139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638" y="4049055"/>
            <a:ext cx="2940207" cy="1260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814" y="3979032"/>
            <a:ext cx="1830327" cy="1400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Interface</a:t>
            </a:r>
          </a:p>
        </p:txBody>
      </p:sp>
      <p:sp>
        <p:nvSpPr>
          <p:cNvPr id="276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61711" y="1333949"/>
            <a:ext cx="6302168" cy="14729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All plots are rendered through </a:t>
            </a:r>
            <a:r>
              <a:rPr dirty="0" err="1">
                <a:latin typeface="Verdana Pro" panose="020B0604030504040204" pitchFamily="34" charset="0"/>
              </a:rPr>
              <a:t>streamlit</a:t>
            </a:r>
            <a:r>
              <a:rPr dirty="0">
                <a:latin typeface="Verdana Pro" panose="020B0604030504040204" pitchFamily="34" charset="0"/>
              </a:rPr>
              <a:t> framework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Multi select form for user to select stocks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Text for </a:t>
            </a:r>
            <a:r>
              <a:rPr dirty="0" err="1">
                <a:latin typeface="Verdana Pro" panose="020B0604030504040204" pitchFamily="34" charset="0"/>
              </a:rPr>
              <a:t>for</a:t>
            </a:r>
            <a:r>
              <a:rPr dirty="0">
                <a:latin typeface="Verdana Pro" panose="020B0604030504040204" pitchFamily="34" charset="0"/>
              </a:rPr>
              <a:t> user to enter investment amount and weights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Streamlit state management</a:t>
            </a:r>
          </a:p>
        </p:txBody>
      </p:sp>
      <p:sp>
        <p:nvSpPr>
          <p:cNvPr id="277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44" y="401009"/>
            <a:ext cx="5422667" cy="1449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80" y="2321103"/>
            <a:ext cx="4909596" cy="371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Output</a:t>
            </a:r>
          </a:p>
        </p:txBody>
      </p:sp>
      <p:sp>
        <p:nvSpPr>
          <p:cNvPr id="282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61711" y="1333948"/>
            <a:ext cx="6302168" cy="1863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Monte Carlo Simulation Results of user selected weights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Optimal weights</a:t>
            </a:r>
            <a:r>
              <a:rPr lang="en-AU" dirty="0">
                <a:latin typeface="Verdana Pro" panose="020B0604030504040204" pitchFamily="34" charset="0"/>
              </a:rPr>
              <a:t> based on  Modern Portfolio Theory  Efficient Frontier 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Monte Carlo Simulation Results </a:t>
            </a:r>
            <a:r>
              <a:rPr lang="en-AU" dirty="0">
                <a:latin typeface="Verdana Pro" panose="020B0604030504040204" pitchFamily="34" charset="0"/>
              </a:rPr>
              <a:t>based on</a:t>
            </a:r>
            <a:r>
              <a:rPr dirty="0">
                <a:latin typeface="Verdana Pro" panose="020B0604030504040204" pitchFamily="34" charset="0"/>
              </a:rPr>
              <a:t> optimal weights</a:t>
            </a:r>
          </a:p>
        </p:txBody>
      </p:sp>
      <p:sp>
        <p:nvSpPr>
          <p:cNvPr id="283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3973945"/>
            <a:ext cx="117729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4" y="4823503"/>
            <a:ext cx="11554232" cy="112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7" y="6096229"/>
            <a:ext cx="11798366" cy="473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09" y="1851401"/>
            <a:ext cx="2573516" cy="1968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708" y="89433"/>
            <a:ext cx="3752168" cy="1608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Libraries used</a:t>
            </a:r>
          </a:p>
        </p:txBody>
      </p:sp>
      <p:sp>
        <p:nvSpPr>
          <p:cNvPr id="29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361711" y="1333949"/>
            <a:ext cx="6302168" cy="3499790"/>
          </a:xfrm>
          <a:prstGeom prst="rect">
            <a:avLst/>
          </a:prstGeom>
        </p:spPr>
        <p:txBody>
          <a:bodyPr/>
          <a:lstStyle/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Panda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>
                <a:latin typeface="Verdana Pro" panose="020B0604030504040204" pitchFamily="34" charset="0"/>
              </a:rPr>
              <a:t>Streamlit</a:t>
            </a: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 err="1">
                <a:latin typeface="Verdana Pro" panose="020B0604030504040204" pitchFamily="34" charset="0"/>
              </a:rPr>
              <a:t>Hvplot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 err="1">
                <a:latin typeface="Verdana Pro" panose="020B0604030504040204" pitchFamily="34" charset="0"/>
              </a:rPr>
              <a:t>Numpy</a:t>
            </a:r>
            <a:endParaRPr dirty="0">
              <a:latin typeface="Verdana Pro" panose="020B0604030504040204" pitchFamily="34" charset="0"/>
            </a:endParaRPr>
          </a:p>
          <a:p>
            <a:pPr marL="285750" indent="-285750">
              <a:defRPr b="1">
                <a:latin typeface="Walbaum Display"/>
                <a:ea typeface="Walbaum Display"/>
                <a:cs typeface="Walbaum Display"/>
                <a:sym typeface="Walbaum Display"/>
              </a:defRPr>
            </a:pPr>
            <a:r>
              <a:rPr dirty="0" err="1">
                <a:latin typeface="Verdana Pro" panose="020B0604030504040204" pitchFamily="34" charset="0"/>
              </a:rPr>
              <a:t>Pathlib</a:t>
            </a:r>
            <a:endParaRPr dirty="0">
              <a:latin typeface="Verdana Pro" panose="020B0604030504040204" pitchFamily="34" charset="0"/>
            </a:endParaRPr>
          </a:p>
        </p:txBody>
      </p:sp>
      <p:sp>
        <p:nvSpPr>
          <p:cNvPr id="292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1514137" y="6507956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3DFloatVTI">
      <a:dk1>
        <a:srgbClr val="000000"/>
      </a:dk1>
      <a:lt1>
        <a:srgbClr val="1B192E"/>
      </a:lt1>
      <a:dk2>
        <a:srgbClr val="A7A7A7"/>
      </a:dk2>
      <a:lt2>
        <a:srgbClr val="535353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00FF"/>
      </a:hlink>
      <a:folHlink>
        <a:srgbClr val="FF00FF"/>
      </a:folHlink>
    </a:clrScheme>
    <a:fontScheme name="3DFloa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DFloa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DFloatVTI">
  <a:themeElements>
    <a:clrScheme name="3DFloa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00FF"/>
      </a:hlink>
      <a:folHlink>
        <a:srgbClr val="FF00FF"/>
      </a:folHlink>
    </a:clrScheme>
    <a:fontScheme name="3DFloa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DFloa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395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Georgia</vt:lpstr>
      <vt:lpstr>Gill Sans MT</vt:lpstr>
      <vt:lpstr>Verdana Pro</vt:lpstr>
      <vt:lpstr>Walbaum Display</vt:lpstr>
      <vt:lpstr>3DFloatVTI</vt:lpstr>
      <vt:lpstr>ROBO ADVISOR  Lite</vt:lpstr>
      <vt:lpstr>Robo Advisor Lite</vt:lpstr>
      <vt:lpstr>Project Scope</vt:lpstr>
      <vt:lpstr>Data Collection</vt:lpstr>
      <vt:lpstr>Data Exploration &amp; CleanUp</vt:lpstr>
      <vt:lpstr>Data Analysis Methods</vt:lpstr>
      <vt:lpstr>User Interface</vt:lpstr>
      <vt:lpstr>Data Output</vt:lpstr>
      <vt:lpstr>Libraries used</vt:lpstr>
      <vt:lpstr>Demonstration</vt:lpstr>
      <vt:lpstr>Problems Faced &amp; How we overcome it</vt:lpstr>
      <vt:lpstr>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 ADVISOR  Lite</dc:title>
  <cp:lastModifiedBy>Ganesh Bashyal</cp:lastModifiedBy>
  <cp:revision>5</cp:revision>
  <dcterms:modified xsi:type="dcterms:W3CDTF">2022-07-10T02:47:37Z</dcterms:modified>
</cp:coreProperties>
</file>